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" initials="k" lastIdx="1" clrIdx="0">
    <p:extLst>
      <p:ext uri="{19B8F6BF-5375-455C-9EA6-DF929625EA0E}">
        <p15:presenceInfo xmlns:p15="http://schemas.microsoft.com/office/powerpoint/2012/main" userId="kaw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CC"/>
    <a:srgbClr val="FF9797"/>
    <a:srgbClr val="CC00CC"/>
    <a:srgbClr val="0066FF"/>
    <a:srgbClr val="FFCCFF"/>
    <a:srgbClr val="000000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9" d="100"/>
          <a:sy n="99" d="100"/>
        </p:scale>
        <p:origin x="1757" y="7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2025/4/9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2025/4/9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8313"/>
            <a:ext cx="7169150" cy="816170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回日本がんサポーティブケア学会学術集会</a:t>
            </a:r>
          </a:p>
          <a:p>
            <a:pPr eaLnBrk="1" hangingPunct="1">
              <a:defRPr/>
            </a:pP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送付票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ポスター掲示・チラシ設置</a:t>
            </a:r>
            <a:endParaRPr lang="en-US" altLang="zh-CN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758235"/>
              </p:ext>
            </p:extLst>
          </p:nvPr>
        </p:nvGraphicFramePr>
        <p:xfrm>
          <a:off x="120848" y="895441"/>
          <a:ext cx="6927453" cy="4472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1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学会名・研究会名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内容物</a:t>
                      </a:r>
                      <a:endParaRPr kumimoji="1" lang="ja-JP" altLang="en-US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62050" algn="l"/>
                        </a:tabLst>
                        <a:defRPr/>
                      </a:pP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　　　　個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〒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640-8156 </a:t>
                      </a: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和歌山市七番丁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</a:t>
                      </a: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番地の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和歌山城ホール 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 会議室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回日本がんサポーティブケア学会学術集会　運営本部 宛</a:t>
                      </a:r>
                      <a:endParaRPr lang="en-US" altLang="ja-JP" sz="11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 073-432-1212</a:t>
                      </a:r>
                      <a:r>
                        <a:rPr lang="ja-JP" altLang="en-US" sz="11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（代）</a:t>
                      </a:r>
                      <a:endParaRPr lang="en-US" altLang="ja-JP" sz="11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日（金）午前中 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72ED1FF-95E7-4C69-A05C-0D5D168A1BEF}"/>
              </a:ext>
            </a:extLst>
          </p:cNvPr>
          <p:cNvCxnSpPr/>
          <p:nvPr/>
        </p:nvCxnSpPr>
        <p:spPr bwMode="auto">
          <a:xfrm flipV="1">
            <a:off x="6104855" y="2976463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113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user</cp:lastModifiedBy>
  <cp:revision>127</cp:revision>
  <cp:lastPrinted>2022-04-18T03:13:06Z</cp:lastPrinted>
  <dcterms:created xsi:type="dcterms:W3CDTF">2011-01-14T11:42:04Z</dcterms:created>
  <dcterms:modified xsi:type="dcterms:W3CDTF">2025-04-08T23:56:40Z</dcterms:modified>
</cp:coreProperties>
</file>